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6" r:id="rId5"/>
    <p:sldId id="267" r:id="rId6"/>
    <p:sldId id="260" r:id="rId7"/>
    <p:sldId id="261" r:id="rId8"/>
    <p:sldId id="263" r:id="rId9"/>
    <p:sldId id="262" r:id="rId10"/>
    <p:sldId id="264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5238" autoAdjust="0"/>
  </p:normalViewPr>
  <p:slideViewPr>
    <p:cSldViewPr snapToGrid="0">
      <p:cViewPr>
        <p:scale>
          <a:sx n="70" d="100"/>
          <a:sy n="70" d="100"/>
        </p:scale>
        <p:origin x="1397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AE89-847E-4758-A540-B5F94B6F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Seeds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D4F6E-DCA5-4D02-815F-EE03FFCC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clusters from travel channel from the large graph</a:t>
            </a:r>
          </a:p>
          <a:p>
            <a:r>
              <a:rPr lang="en-US" dirty="0"/>
              <a:t>Few node pairs from Procurement</a:t>
            </a:r>
          </a:p>
          <a:p>
            <a:r>
              <a:rPr lang="en-US" dirty="0"/>
              <a:t>Finding the travel channel for the pairs</a:t>
            </a:r>
          </a:p>
          <a:p>
            <a:r>
              <a:rPr lang="en-US" dirty="0"/>
              <a:t>Comparing the travel clusters with the pairs travel channel</a:t>
            </a:r>
          </a:p>
          <a:p>
            <a:r>
              <a:rPr lang="en-US" dirty="0"/>
              <a:t>Creating the graphs</a:t>
            </a:r>
          </a:p>
        </p:txBody>
      </p:sp>
    </p:spTree>
    <p:extLst>
      <p:ext uri="{BB962C8B-B14F-4D97-AF65-F5344CB8AC3E}">
        <p14:creationId xmlns:p14="http://schemas.microsoft.com/office/powerpoint/2010/main" val="1168893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8571"/>
            <a:ext cx="10515600" cy="5425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ARC DIAGRAM. url: https://www.data-to-viz.com/graph/arc.html.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Sven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Bachthaler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Daniel Weiskopf. “Continuous scatterplots". In: IEEE transactions on visualization and computer graphics 14.6 (2008), pp. 1428-1435.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David A Bader et al. “Approximating betweenness centrality". In: International Workshop on Algorithms and Models for the Web-Graph. Springer. 2007, pp. 124-137.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Mathieu Bastian, Sebastien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Heymann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Mathieu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Jacomy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 al. “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Gephi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open source software for exploring and manipulating networks." In: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Icwsm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8.2009 (2009), pp. 361-362.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Ekaba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Bisong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“Google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". In: Building Machine Learning and Deep Learning Models on Google Cloud Platform. Springer, 2019, pp. 59-64.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Phillip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Bonacich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“Some unique properties of eigenvector centrality". In: Social networks 29.4 (2007), pp. 555-564.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Ulrik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Brandes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Linton C. Freeman, and Dorothea Wagner. “Social networks". In: Handbook of graph drawing and visualization. Ed. by Roberto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Tamassia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London: Chapman Hall, 2010, pp. 805{839.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isbn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978-1-58488-412-5.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Brian Fisher. “Illuminating the Path: An RD Agenda for Visual Analytics". In: Jan. 2005, pp. 69-104.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isbn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0769523234.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Julian Heinrich and Daniel Weiskopf. “Continuous parallel coordinates". In: IEEE Transactions on Visualization and Computer Graphics 15.6 (2009), pp. 1531-1538.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Jimmy Johansson et al. 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“Perceiving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patterns in parallel coordinates: determining thresholds for identification of relationships". In: Information Visualization 7.2 (2008), pp. 152-162.</a:t>
            </a:r>
          </a:p>
        </p:txBody>
      </p:sp>
    </p:spTree>
    <p:extLst>
      <p:ext uri="{BB962C8B-B14F-4D97-AF65-F5344CB8AC3E}">
        <p14:creationId xmlns:p14="http://schemas.microsoft.com/office/powerpoint/2010/main" val="3049045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E8263-F8FC-4892-A526-B516F3CD2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4B327-A690-47ED-8D85-05763E827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19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872"/>
            <a:ext cx="3177223" cy="990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Locating the Seed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875049-E0AA-44C2-9EF3-43AAB33D5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8" t="19316" r="18319" b="26372"/>
          <a:stretch/>
        </p:blipFill>
        <p:spPr>
          <a:xfrm>
            <a:off x="996684" y="3080619"/>
            <a:ext cx="2694233" cy="2432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C718AA-60D2-4A9B-AA8A-AF56F2A7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02" y="2903984"/>
            <a:ext cx="6452714" cy="336558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6306613" y="1518989"/>
            <a:ext cx="44646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directly connected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2904813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9CD8-4170-4DDA-BC6F-A18A6CB1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2013802"/>
            <a:ext cx="3146758" cy="44842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458" y="1647957"/>
            <a:ext cx="5467960" cy="95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Accumulating the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prominent nodes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04E18B-8587-4A98-87B4-45856047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979" y="2602064"/>
            <a:ext cx="3691894" cy="38542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7336979" y="1647957"/>
            <a:ext cx="3893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Finalizing the network</a:t>
            </a:r>
          </a:p>
        </p:txBody>
      </p:sp>
    </p:spTree>
    <p:extLst>
      <p:ext uri="{BB962C8B-B14F-4D97-AF65-F5344CB8AC3E}">
        <p14:creationId xmlns:p14="http://schemas.microsoft.com/office/powerpoint/2010/main" val="1027847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49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00" y="1824683"/>
            <a:ext cx="7759700" cy="372874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appropriate channels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F7FF-DA8A-4E03-B4EF-F376E61A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Procurement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6ACFC-D089-4E1D-A778-CF96996EB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9000" cy="4351338"/>
          </a:xfrm>
        </p:spPr>
        <p:txBody>
          <a:bodyPr/>
          <a:lstStyle/>
          <a:p>
            <a:r>
              <a:rPr lang="en-US" dirty="0"/>
              <a:t>H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239EDE-F4BC-4E7A-87E4-8F9F09ADF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260" y="1690688"/>
            <a:ext cx="8687540" cy="416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6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5C4D7-6175-48B2-ABA3-6D2386F85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0" y="1600097"/>
            <a:ext cx="9652000" cy="45768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E78AB-3C2F-4CBA-BBC1-06C6E964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6D866-75C0-4BC3-9F72-6A57AC0C1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8796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803640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512</Words>
  <Application>Microsoft Office PowerPoint</Application>
  <PresentationFormat>Widescreen</PresentationFormat>
  <Paragraphs>63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Agenda</vt:lpstr>
      <vt:lpstr>Dynamic Network in Gephi</vt:lpstr>
      <vt:lpstr>Graph Building 1</vt:lpstr>
      <vt:lpstr>Graph Building 2</vt:lpstr>
      <vt:lpstr>Graph building 3</vt:lpstr>
      <vt:lpstr>Extracting Seeds from the large graph</vt:lpstr>
      <vt:lpstr>Procurement Channel</vt:lpstr>
      <vt:lpstr>Travel channel</vt:lpstr>
      <vt:lpstr>Filtering the Seeds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32</cp:revision>
  <dcterms:created xsi:type="dcterms:W3CDTF">2020-10-22T18:27:40Z</dcterms:created>
  <dcterms:modified xsi:type="dcterms:W3CDTF">2020-10-23T19:06:33Z</dcterms:modified>
</cp:coreProperties>
</file>

<file path=docProps/thumbnail.jpeg>
</file>